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A9565-146E-46A3-B573-94F87CF858E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44B5-E022-4E76-A721-782DBC013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3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9E44-B7DF-4875-9778-40C6DE5FF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AFD3A-0692-40C4-9A1C-B3835DE25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3368-204F-424F-8632-5D1DD7F4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2843-D61C-402D-A5A1-9128D0DE86FF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6CB98-C624-4CE8-8EB5-F5263342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77B68-A0F7-4189-9843-95D93F5F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0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E217-4076-4395-917B-2F4DC186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8336-5CBB-4720-B1B9-26F6E44C7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98F2B-D3E7-44FC-A281-423F2692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DD5-A37E-4C3A-BFBE-F49B460E511F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751E0-22FE-4AB0-ADC3-F880A6E7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3461B-007C-46C0-93B0-F262B4AB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BB1B1-FB9F-4DB2-93D1-29354EFCA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4A2B4-D78E-4F31-84BC-1EF98F18E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C1CF0-E8B1-437A-AEB0-559D8091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E521-1FC1-492E-84DD-42842B98FAF4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9CA9-CB2E-4CC3-80DC-EC59CA97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084F7-5C84-4F65-9B53-E2F6A21A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9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A969-7008-4E4E-9A64-3B187AB8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29D-DDF2-4748-9DCC-61BFE8959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BC26E-C441-4A0C-89B9-216F1EAD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E0EE-6BA9-417A-A968-48DAE962614C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DD50-FF19-41C2-9358-76B8D5E4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F43F4-F63B-4103-AD59-31F4BCBC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7009-460C-4FD8-925C-8EB82706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3C14-0A9E-4A6A-BE59-AD52B5E9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1A0D-395B-4131-8DE6-1E94E3C2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7539-594F-4927-B42A-05F16CD6145D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31634-94F9-4A10-875E-DA8641A9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23A9-0FDB-440F-98A4-4F56E8E3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D254-8F82-42B8-9C0B-5FF3F60E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3B80-E558-4C30-ADA1-EDFCFC431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7DB24-9BE0-4C77-8BF7-C6EABD1BC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14DE8-3FA4-438F-A9E4-7D4758C2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14CAB-D480-4520-9D0F-620AEA3B7153}" type="datetime1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B0A-E030-40DB-B378-48102D3A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19E1C-CEAF-472E-AD2A-ED8EC69D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8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47D4-A7A9-4829-96E2-F3C926C6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EF07E-87DE-4FC1-80A4-AE5BB823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CCE70-A284-4469-9012-8F59B84AE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B5D02-8DAA-4B5B-B9D8-FD31CE89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69B4E-6F8F-4A0B-B151-3009D6DEB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F6369-386E-4E16-8780-6A5FEEEC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AB782-E271-4410-B51F-6766B76B2B17}" type="datetime1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52022-30CB-4291-83BD-9D902EFA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3C59F-1A5D-4675-AD5C-D0761CB9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7AAD-9FC5-4FCC-AA56-9AAE8681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6BCB-28FB-44D5-BA2D-03E1AAA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7D92-5D96-4345-A5D1-593AFE18DF7F}" type="datetime1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B9115-28A6-4A48-824F-A2D29447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CD119-C9D0-4786-A888-9A7730B6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9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D6AC9-B83A-47C9-A88C-0AE1981E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B16A-8A13-48A9-838B-DDB731203A4E}" type="datetime1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42A73-5DA3-4958-AEED-7E09AB11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EF10D-4AB5-4810-88BD-85FAD111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7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7E24-9301-4EAC-B93E-4BEB11DE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A7EE-39A7-4734-ABA6-B660FB49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10110-6CFB-49FA-8F14-75A5D49B2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914BD-C018-479E-804F-53034392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2626-5609-4432-963C-F1687083062B}" type="datetime1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4FF52-49DD-49D8-AC77-1F8EC3BB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B3663-F1B1-4312-B3A4-38CAF3E2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7B91-479F-4450-9DF6-D39EFFA7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AF0DA-3CDD-4BA5-A1F9-34F603E1F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FA0A-4A28-41BE-84A3-E425AFCAA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4BE99-895D-4118-B12D-9A94F81B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0DDB8-1751-4188-9E05-3E8F1986ACB8}" type="datetime1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F858B-7B99-4C01-9C13-7A45F35F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DD668-E5FB-4176-AD75-94B242DA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0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09FAA-4102-4127-97B9-51FDF31FA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727E5-1B78-45FC-91D6-BF38C919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AD974-51D2-4A51-AD07-19C830CCA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732B3-3FB7-4A19-891E-1877976868B8}" type="datetime1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1F36-CBCE-49BD-BD8C-5CEB5B344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64AC5-D5AC-4D32-878A-E6C3C986F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6EB54-B7C6-44BF-BACD-FFAE2A27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chinoderm&#10;&#10;Description automatically generated">
            <a:extLst>
              <a:ext uri="{FF2B5EF4-FFF2-40B4-BE49-F238E27FC236}">
                <a16:creationId xmlns:a16="http://schemas.microsoft.com/office/drawing/2014/main" id="{EED295F0-7EEC-4155-B44F-D1BD4A8DC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079F6-90DA-4961-AFA1-EE9050B7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308FE38-1DB3-45C9-A2FA-EA1B0737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2BA2D-8114-4E80-B58A-D1072797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A331DA-3F00-4EFB-89BF-55D4CFEE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FA7DD-C0BE-4C88-A978-AE5F241A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9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EA61FF2-F364-44CE-9678-70BEA9A8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85AED-919C-42DC-92FA-2F17EB0B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chinoderm&#10;&#10;Description automatically generated">
            <a:extLst>
              <a:ext uri="{FF2B5EF4-FFF2-40B4-BE49-F238E27FC236}">
                <a16:creationId xmlns:a16="http://schemas.microsoft.com/office/drawing/2014/main" id="{B6724701-2472-4FA6-8EF7-D366895B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A76EF-F068-4087-BE93-0C61C979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7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EBF7C48-BA21-44F4-8E92-29F105B4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31230-A1F9-4EB0-8A00-CE7B39C2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6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AF16939-F17B-4B27-8BC0-6E2FC41A6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8EC84-940C-4666-BC9F-DE1EC42B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0BE6A2C-75E2-4298-95A1-FB22E1CE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32C20-3F1A-4418-AF32-1E8E908D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E2DBBAF-3BE6-4CF0-8918-F6A27AB0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9BBAF-7B38-4F15-8964-47A71379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chinoderm&#10;&#10;Description automatically generated">
            <a:extLst>
              <a:ext uri="{FF2B5EF4-FFF2-40B4-BE49-F238E27FC236}">
                <a16:creationId xmlns:a16="http://schemas.microsoft.com/office/drawing/2014/main" id="{C8E05D3B-3FC9-4264-B1C7-B17F8E87D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90D18-1E3E-482F-903F-E34E29D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C6192DA-68AB-4B09-8003-100A2873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1B2D6-E25E-461A-87A8-A92215DB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8A1894-866B-4734-8D66-F6AC00C5D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8C28-08B0-4ABC-8372-C5645929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6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0F32A43F-631C-4B29-8184-33430D3E0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D3C0-F8B0-48F5-885A-6661E8DE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6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D3D828-EC8D-4F68-AE19-97BE0982C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14C08-7ACF-48A0-BE13-52090600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FC0158EC-E98D-479E-91EF-CA4DD19C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F8C21-0C02-4D94-9C86-6A8F8E9C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3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7E0A316-DFB9-4F7A-89D4-1C220C9DB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1CCE-EA9B-4198-9429-E2E2ADFB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6265785-88D0-4B73-8E94-EE094E7BE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08099-C798-4378-9BA9-3F99B90D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690927-B5FA-4A6D-BE3F-130063A7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60DE9-A9EC-4BCF-B30F-DD82DA79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4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A7DA4F2-B5BF-4BE5-9D91-DBAE8D10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4594-8980-45A9-88FE-6E228C9A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852F4CD-8272-40C1-90F8-D4A67356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AFE11-C8FB-4A72-9E87-1FE32761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6EB54-B7C6-44BF-BACD-FFAE2A276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7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20</Words>
  <Application>Microsoft Office PowerPoint</Application>
  <PresentationFormat>Widescreen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Kellerk</dc:creator>
  <cp:lastModifiedBy>Jack Kellerk</cp:lastModifiedBy>
  <cp:revision>1</cp:revision>
  <dcterms:created xsi:type="dcterms:W3CDTF">2021-11-17T20:47:02Z</dcterms:created>
  <dcterms:modified xsi:type="dcterms:W3CDTF">2021-11-17T22:16:57Z</dcterms:modified>
</cp:coreProperties>
</file>